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3968" r:id="rId5"/>
    <p:sldId id="3982" r:id="rId6"/>
    <p:sldId id="476" r:id="rId7"/>
    <p:sldId id="473" r:id="rId8"/>
    <p:sldId id="3984" r:id="rId9"/>
    <p:sldId id="3977" r:id="rId10"/>
    <p:sldId id="3978" r:id="rId11"/>
    <p:sldId id="3979" r:id="rId12"/>
    <p:sldId id="397" r:id="rId13"/>
  </p:sldIdLst>
  <p:sldSz cx="12192000" cy="6858000"/>
  <p:notesSz cx="6858000" cy="9144000"/>
  <p:custDataLst>
    <p:tags r:id="rId16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2985" autoAdjust="0"/>
  </p:normalViewPr>
  <p:slideViewPr>
    <p:cSldViewPr snapToGrid="0">
      <p:cViewPr varScale="1">
        <p:scale>
          <a:sx n="120" d="100"/>
          <a:sy n="120" d="100"/>
        </p:scale>
        <p:origin x="1656" y="184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29.4.2021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29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29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29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29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29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29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9575" y="2262892"/>
            <a:ext cx="5038725" cy="3340278"/>
          </a:xfrm>
          <a:prstGeom prst="rect">
            <a:avLst/>
          </a:prstGeom>
        </p:spPr>
      </p:pic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214E4E-DDB4-3448-AF48-A1C48183D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638" y="2262892"/>
            <a:ext cx="5900863" cy="3340278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Attributes</a:t>
            </a:r>
          </a:p>
        </p:txBody>
      </p:sp>
    </p:spTree>
    <p:extLst>
      <p:ext uri="{BB962C8B-B14F-4D97-AF65-F5344CB8AC3E}">
        <p14:creationId xmlns:p14="http://schemas.microsoft.com/office/powerpoint/2010/main" val="953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d3 promise to call upon and parse </a:t>
            </a:r>
            <a:r>
              <a:rPr lang="en-US" dirty="0" err="1"/>
              <a:t>json</a:t>
            </a:r>
            <a:r>
              <a:rPr lang="en-US" dirty="0"/>
              <a:t> data</a:t>
            </a:r>
          </a:p>
          <a:p>
            <a:r>
              <a:rPr lang="en-US" dirty="0"/>
              <a:t>Ran "</a:t>
            </a:r>
            <a:r>
              <a:rPr lang="en-US" dirty="0" err="1"/>
              <a:t>forEach</a:t>
            </a:r>
            <a:r>
              <a:rPr lang="en-US" dirty="0"/>
              <a:t>" function and pulled variables of interest from each object (corresponding to 1 shooting incident) and pushed to separate arrays</a:t>
            </a:r>
          </a:p>
          <a:p>
            <a:r>
              <a:rPr lang="en-US" dirty="0"/>
              <a:t>Used ".length" function on each array to accumulate counts of each attribute for all shooting incidents</a:t>
            </a:r>
          </a:p>
          <a:p>
            <a:r>
              <a:rPr lang="en-US" dirty="0"/>
              <a:t>Utilized Plotly to plot each attribute and its frequency</a:t>
            </a:r>
          </a:p>
          <a:p>
            <a:r>
              <a:rPr lang="en-US" dirty="0"/>
              <a:t>Triggered change events upon drop-down selection</a:t>
            </a:r>
          </a:p>
          <a:p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29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pPr lvl="1"/>
            <a:r>
              <a:rPr lang="en-US" dirty="0"/>
              <a:t>Navigation bar that jumps you to the part of the page that </a:t>
            </a:r>
            <a:r>
              <a:rPr lang="en-US" dirty="0" err="1"/>
              <a:t>youw</a:t>
            </a:r>
            <a:r>
              <a:rPr lang="en-US" dirty="0"/>
              <a:t> ant when you click on the tab</a:t>
            </a:r>
          </a:p>
          <a:p>
            <a:r>
              <a:rPr lang="en-US" dirty="0" err="1"/>
              <a:t>fontawesome</a:t>
            </a:r>
            <a:endParaRPr lang="en-US" dirty="0"/>
          </a:p>
          <a:p>
            <a:pPr lvl="1"/>
            <a:r>
              <a:rPr lang="en-US" dirty="0"/>
              <a:t>Library that allowed ability to add logos into the navigation bar</a:t>
            </a:r>
          </a:p>
          <a:p>
            <a:r>
              <a:rPr lang="en-US" dirty="0"/>
              <a:t>CSS</a:t>
            </a:r>
          </a:p>
          <a:p>
            <a:pPr lvl="1"/>
            <a:r>
              <a:rPr lang="en-US" dirty="0"/>
              <a:t>Created fonts, size and colors for different headers and text throughout the site</a:t>
            </a:r>
          </a:p>
          <a:p>
            <a:pPr lvl="1"/>
            <a:r>
              <a:rPr lang="en-US" dirty="0"/>
              <a:t>Formatted the size of charts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29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 dirty="0"/>
              <a:t>Colin O’Neill</a:t>
            </a:r>
          </a:p>
          <a:p>
            <a:pPr lvl="1"/>
            <a:r>
              <a:rPr lang="en-US" dirty="0"/>
              <a:t>Emma </a:t>
            </a:r>
            <a:r>
              <a:rPr lang="en-US" dirty="0" err="1"/>
              <a:t>Kruis</a:t>
            </a:r>
            <a:endParaRPr lang="en-US" dirty="0"/>
          </a:p>
          <a:p>
            <a:pPr lvl="1"/>
            <a:r>
              <a:rPr lang="en-US" dirty="0"/>
              <a:t>Gabriel Bang</a:t>
            </a:r>
          </a:p>
          <a:p>
            <a:pPr lvl="1"/>
            <a:r>
              <a:rPr lang="en-US" dirty="0"/>
              <a:t>Konsta </a:t>
            </a:r>
            <a:r>
              <a:rPr lang="en-US" dirty="0" err="1"/>
              <a:t>Jokipii</a:t>
            </a:r>
            <a:endParaRPr lang="en-US" dirty="0"/>
          </a:p>
          <a:p>
            <a:pPr lvl="1"/>
            <a:r>
              <a:rPr lang="en-US" dirty="0"/>
              <a:t>Mary </a:t>
            </a:r>
            <a:r>
              <a:rPr lang="en-US" dirty="0" err="1"/>
              <a:t>Colasanto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A744B7-BE01-42EE-8B02-D03936BD1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dbc8c86-ea1e-4fcb-8b55-0e3ee4a951fc"/>
    <ds:schemaRef ds:uri="ffcc8873-6a0d-4d18-9b29-3b4689ea4f8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373</Words>
  <Application>Microsoft Macintosh PowerPoint</Application>
  <PresentationFormat>Widescreen</PresentationFormat>
  <Paragraphs>80</Paragraphs>
  <Slides>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Dataset Attributes</vt:lpstr>
      <vt:lpstr>Leaflet Map with Markers and 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Jokipii Konsta</cp:lastModifiedBy>
  <cp:revision>81</cp:revision>
  <cp:lastPrinted>2019-09-10T07:17:50Z</cp:lastPrinted>
  <dcterms:created xsi:type="dcterms:W3CDTF">2020-02-13T05:42:01Z</dcterms:created>
  <dcterms:modified xsi:type="dcterms:W3CDTF">2021-04-30T02:26:02Z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